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41CE61-2538-4497-9BD0-52BE93F9F0F9}">
  <a:tblStyle styleId="{A341CE61-2538-4497-9BD0-52BE93F9F0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{A341CE61-2538-4497-9BD0-52BE93F9F0F9}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